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02" r:id="rId2"/>
    <p:sldId id="704" r:id="rId3"/>
    <p:sldId id="6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06" autoAdjust="0"/>
  </p:normalViewPr>
  <p:slideViewPr>
    <p:cSldViewPr snapToGrid="0">
      <p:cViewPr varScale="1">
        <p:scale>
          <a:sx n="90" d="100"/>
          <a:sy n="90" d="100"/>
        </p:scale>
        <p:origin x="32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CF6CA-6038-F93D-564E-ED227A7C6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5D38D-01E6-F476-2D50-D4F5BF704C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0233-2F73-4A80-830D-6D2BE1F0AE3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B3007-EACD-B1EE-DD15-79DE95E6DF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BEF0C-FA35-3F84-5B99-EFE8E1EB9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D68A9-D041-41FA-9737-53588560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802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868E-1EC9-4208-9C92-4A9787E4C0B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F15FA-AF6C-44D4-B56E-CAE6357F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036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15FA-AF6C-44D4-B56E-CAE6357FF3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15FA-AF6C-44D4-B56E-CAE6357FF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FA8-6DDC-B020-739E-F30187283F23}"/>
              </a:ext>
            </a:extLst>
          </p:cNvPr>
          <p:cNvSpPr/>
          <p:nvPr userDrawn="1"/>
        </p:nvSpPr>
        <p:spPr>
          <a:xfrm>
            <a:off x="0" y="5980069"/>
            <a:ext cx="12192000" cy="877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79E1AA-70B4-338E-8295-CB833187C84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57456" y="6189098"/>
            <a:ext cx="10096336" cy="551944"/>
          </a:xfrm>
          <a:prstGeom prst="rect">
            <a:avLst/>
          </a:prstGeom>
        </p:spPr>
        <p:txBody>
          <a:bodyPr anchor="ctr" anchorCtr="0"/>
          <a:lstStyle>
            <a:lvl1pPr algn="l" rtl="1">
              <a:defRPr sz="2200" b="1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2AE9A3-80FD-7E0E-F8BF-6412F7B29D27}"/>
              </a:ext>
            </a:extLst>
          </p:cNvPr>
          <p:cNvCxnSpPr/>
          <p:nvPr userDrawn="1"/>
        </p:nvCxnSpPr>
        <p:spPr>
          <a:xfrm>
            <a:off x="0" y="5936974"/>
            <a:ext cx="7898674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5DAB66-2223-948F-AA60-8B1553111B57}"/>
              </a:ext>
            </a:extLst>
          </p:cNvPr>
          <p:cNvCxnSpPr>
            <a:cxnSpLocks/>
          </p:cNvCxnSpPr>
          <p:nvPr userDrawn="1"/>
        </p:nvCxnSpPr>
        <p:spPr>
          <a:xfrm>
            <a:off x="7898674" y="5936974"/>
            <a:ext cx="4293326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A5B023-13A7-638F-A698-97E384066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8" y="182307"/>
            <a:ext cx="10515584" cy="561068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4572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9144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3716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E982F-1A32-715B-97D9-C2732663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25" y="6170388"/>
            <a:ext cx="1123406" cy="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B51686-1235-5813-2C9F-89F528998BD1}"/>
              </a:ext>
            </a:extLst>
          </p:cNvPr>
          <p:cNvCxnSpPr>
            <a:cxnSpLocks/>
          </p:cNvCxnSpPr>
          <p:nvPr userDrawn="1"/>
        </p:nvCxnSpPr>
        <p:spPr>
          <a:xfrm>
            <a:off x="0" y="6817379"/>
            <a:ext cx="6532685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D7E8E0-1A75-42CE-82AB-63FF0A701AB7}"/>
              </a:ext>
            </a:extLst>
          </p:cNvPr>
          <p:cNvCxnSpPr>
            <a:cxnSpLocks/>
          </p:cNvCxnSpPr>
          <p:nvPr userDrawn="1"/>
        </p:nvCxnSpPr>
        <p:spPr>
          <a:xfrm>
            <a:off x="6532685" y="6817379"/>
            <a:ext cx="3683977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892BB3-6E72-4177-A6DD-EA334A70472D}"/>
              </a:ext>
            </a:extLst>
          </p:cNvPr>
          <p:cNvCxnSpPr>
            <a:cxnSpLocks/>
          </p:cNvCxnSpPr>
          <p:nvPr userDrawn="1"/>
        </p:nvCxnSpPr>
        <p:spPr>
          <a:xfrm>
            <a:off x="10216662" y="6817379"/>
            <a:ext cx="1975338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085FCE-42D9-B4E0-43BB-17CC5B501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423"/>
            <a:ext cx="10365971" cy="446437"/>
          </a:xfrm>
          <a:prstGeom prst="rect">
            <a:avLst/>
          </a:prstGeom>
        </p:spPr>
        <p:txBody>
          <a:bodyPr anchor="ctr" anchorCtr="0"/>
          <a:lstStyle>
            <a:lvl1pPr algn="l" rtl="0">
              <a:defRPr sz="1800" b="1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F7C5AD-5C20-9945-5F38-3946DC19EA3B}"/>
              </a:ext>
            </a:extLst>
          </p:cNvPr>
          <p:cNvSpPr txBox="1">
            <a:spLocks/>
          </p:cNvSpPr>
          <p:nvPr userDrawn="1"/>
        </p:nvSpPr>
        <p:spPr>
          <a:xfrm>
            <a:off x="10798233" y="6356350"/>
            <a:ext cx="405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20A9E-E59F-4015-9E51-B47CC638D411}" type="slidenum">
              <a:rPr lang="en-US" sz="800" smtClean="0">
                <a:latin typeface="IRANYekan" panose="020B0506030804020204" pitchFamily="34" charset="-78"/>
                <a:cs typeface="IRANYekan" panose="020B0506030804020204" pitchFamily="34" charset="-78"/>
              </a:rPr>
              <a:pPr/>
              <a:t>‹#›</a:t>
            </a:fld>
            <a:endParaRPr lang="en-US" sz="8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D451E9E-FC9C-AEBA-63FD-55241C4C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tx1"/>
                </a:solidFill>
                <a:latin typeface="IRANYekan" panose="020B0506030804020204" pitchFamily="34" charset="-78"/>
                <a:ea typeface="+mn-ea"/>
                <a:cs typeface="IRANYekan" panose="020B0506030804020204" pitchFamily="34" charset="-78"/>
              </a:defRPr>
            </a:lvl1pPr>
          </a:lstStyle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10AC45-7C95-4B21-356A-C399D826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335" y="6356350"/>
            <a:ext cx="10163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963F-ED7A-B91F-7DE2-22163831132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759342"/>
            <a:ext cx="10529732" cy="5469111"/>
          </a:xfrm>
          <a:prstGeom prst="rect">
            <a:avLst/>
          </a:prstGeom>
        </p:spPr>
        <p:txBody>
          <a:bodyPr/>
          <a:lstStyle>
            <a:lvl1pPr marL="0" indent="0" algn="l" rtl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742950" indent="-285750" algn="l" rtl="0">
              <a:buFont typeface="Arial" panose="020B0604020202020204" pitchFamily="34" charset="0"/>
              <a:buChar char="•"/>
              <a:defRPr sz="1400"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1200150" indent="-285750" algn="l" rtl="0">
              <a:buFont typeface="Arial" panose="020B0604020202020204" pitchFamily="34" charset="0"/>
              <a:buChar char="•"/>
              <a:defRPr sz="1400"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657350" indent="-285750" algn="l" rtl="0">
              <a:buFont typeface="Arial" panose="020B0604020202020204" pitchFamily="34" charset="0"/>
              <a:buChar char="•"/>
              <a:defRPr sz="1400"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E5DB51-4C8C-CBEF-9917-50DE99246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00" y="162706"/>
            <a:ext cx="838200" cy="3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6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06B897-F801-8785-831F-779955F914E3}"/>
              </a:ext>
            </a:extLst>
          </p:cNvPr>
          <p:cNvCxnSpPr>
            <a:cxnSpLocks/>
          </p:cNvCxnSpPr>
          <p:nvPr userDrawn="1"/>
        </p:nvCxnSpPr>
        <p:spPr>
          <a:xfrm>
            <a:off x="0" y="6807957"/>
            <a:ext cx="7898674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B647E-C433-2CEA-0772-47A54F097CAE}"/>
              </a:ext>
            </a:extLst>
          </p:cNvPr>
          <p:cNvCxnSpPr>
            <a:cxnSpLocks/>
          </p:cNvCxnSpPr>
          <p:nvPr userDrawn="1"/>
        </p:nvCxnSpPr>
        <p:spPr>
          <a:xfrm>
            <a:off x="7898674" y="6807957"/>
            <a:ext cx="4293326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A83F-4E04-21B2-0F6B-B370236CB270}"/>
              </a:ext>
            </a:extLst>
          </p:cNvPr>
          <p:cNvSpPr txBox="1">
            <a:spLocks/>
          </p:cNvSpPr>
          <p:nvPr userDrawn="1"/>
        </p:nvSpPr>
        <p:spPr>
          <a:xfrm>
            <a:off x="10798233" y="6356350"/>
            <a:ext cx="405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20A9E-E59F-4015-9E51-B47CC638D411}" type="slidenum">
              <a:rPr lang="en-US" sz="80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D130E34-4782-C72E-4DBA-5B44DD70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/>
                </a:solidFill>
                <a:latin typeface="IRANYekan" panose="020B0506030804020204" pitchFamily="34" charset="-78"/>
                <a:ea typeface="+mn-ea"/>
                <a:cs typeface="IRANYekan" panose="020B0506030804020204" pitchFamily="34" charset="-78"/>
              </a:defRPr>
            </a:lvl1pPr>
          </a:lstStyle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62593F8-E6C0-5EE1-C632-D9889320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335" y="6356350"/>
            <a:ext cx="10163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8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BAF618-C73B-D218-F1B9-0757A43D5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423"/>
            <a:ext cx="10365971" cy="446437"/>
          </a:xfrm>
          <a:prstGeom prst="rect">
            <a:avLst/>
          </a:prstGeom>
        </p:spPr>
        <p:txBody>
          <a:bodyPr anchor="ctr" anchorCtr="0"/>
          <a:lstStyle>
            <a:lvl1pPr algn="l" rtl="0">
              <a:defRPr sz="1800" b="1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D46C8B-34A9-D7DE-97F0-E7DC5FAD71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759342"/>
            <a:ext cx="10529732" cy="546911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7429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12001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6573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32C0C-CDD7-45EF-0FE5-33EAA128F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00" y="163106"/>
            <a:ext cx="838200" cy="3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A53C10-3031-93BB-1F14-9ED2AEE3372E}"/>
              </a:ext>
            </a:extLst>
          </p:cNvPr>
          <p:cNvCxnSpPr>
            <a:cxnSpLocks/>
          </p:cNvCxnSpPr>
          <p:nvPr userDrawn="1"/>
        </p:nvCxnSpPr>
        <p:spPr>
          <a:xfrm>
            <a:off x="0" y="6807956"/>
            <a:ext cx="789867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4474BF-3BE6-66A5-3C42-C898199B7D70}"/>
              </a:ext>
            </a:extLst>
          </p:cNvPr>
          <p:cNvCxnSpPr>
            <a:cxnSpLocks/>
          </p:cNvCxnSpPr>
          <p:nvPr userDrawn="1"/>
        </p:nvCxnSpPr>
        <p:spPr>
          <a:xfrm>
            <a:off x="7898674" y="6807956"/>
            <a:ext cx="4293326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DFD007-ABED-823F-4D58-19112957F93D}"/>
              </a:ext>
            </a:extLst>
          </p:cNvPr>
          <p:cNvSpPr txBox="1">
            <a:spLocks/>
          </p:cNvSpPr>
          <p:nvPr userDrawn="1"/>
        </p:nvSpPr>
        <p:spPr>
          <a:xfrm>
            <a:off x="10798233" y="6356350"/>
            <a:ext cx="405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20A9E-E59F-4015-9E51-B47CC638D411}" type="slidenum">
              <a:rPr lang="en-US" sz="80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309B686-82BF-27A8-9A44-0428FA38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/>
                </a:solidFill>
                <a:latin typeface="IRANYekan" panose="020B0506030804020204" pitchFamily="34" charset="-78"/>
                <a:ea typeface="+mn-ea"/>
                <a:cs typeface="IRANYekan" panose="020B0506030804020204" pitchFamily="34" charset="-78"/>
              </a:defRPr>
            </a:lvl1pPr>
          </a:lstStyle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CCCED4-0152-1BF0-D3C7-93413DC7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335" y="6356350"/>
            <a:ext cx="10163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8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0BEC1B-03EC-D7AA-0B56-A1BD620EC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423"/>
            <a:ext cx="10365971" cy="446437"/>
          </a:xfrm>
          <a:prstGeom prst="rect">
            <a:avLst/>
          </a:prstGeom>
        </p:spPr>
        <p:txBody>
          <a:bodyPr anchor="ctr" anchorCtr="0"/>
          <a:lstStyle>
            <a:lvl1pPr algn="l" rtl="0">
              <a:defRPr sz="1800" b="1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47FDC2-1E66-F999-B5DB-1F6AC5BD12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759342"/>
            <a:ext cx="10529732" cy="546911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7429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12001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6573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73CCB-9B2A-9811-1AD8-527CEFA80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00" y="163106"/>
            <a:ext cx="838200" cy="3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B51686-1235-5813-2C9F-89F528998BD1}"/>
              </a:ext>
            </a:extLst>
          </p:cNvPr>
          <p:cNvCxnSpPr>
            <a:cxnSpLocks/>
          </p:cNvCxnSpPr>
          <p:nvPr userDrawn="1"/>
        </p:nvCxnSpPr>
        <p:spPr>
          <a:xfrm>
            <a:off x="0" y="6817379"/>
            <a:ext cx="789867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D7E8E0-1A75-42CE-82AB-63FF0A701AB7}"/>
              </a:ext>
            </a:extLst>
          </p:cNvPr>
          <p:cNvCxnSpPr>
            <a:cxnSpLocks/>
          </p:cNvCxnSpPr>
          <p:nvPr userDrawn="1"/>
        </p:nvCxnSpPr>
        <p:spPr>
          <a:xfrm>
            <a:off x="7898674" y="6817379"/>
            <a:ext cx="4293326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3FEEF0-FDC4-140C-3BE4-00B54F3F1432}"/>
              </a:ext>
            </a:extLst>
          </p:cNvPr>
          <p:cNvSpPr txBox="1">
            <a:spLocks/>
          </p:cNvSpPr>
          <p:nvPr userDrawn="1"/>
        </p:nvSpPr>
        <p:spPr>
          <a:xfrm>
            <a:off x="10798233" y="6356350"/>
            <a:ext cx="405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20A9E-E59F-4015-9E51-B47CC638D411}" type="slidenum">
              <a:rPr lang="en-US" sz="80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EFBFC17-665B-49E9-AFC7-53B767B0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/>
                </a:solidFill>
                <a:latin typeface="IRANYekan" panose="020B0506030804020204" pitchFamily="34" charset="-78"/>
                <a:ea typeface="+mn-ea"/>
                <a:cs typeface="IRANYekan" panose="020B0506030804020204" pitchFamily="34" charset="-78"/>
              </a:defRPr>
            </a:lvl1pPr>
          </a:lstStyle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380099-A4F5-FE5A-EB55-EAF8CAF4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335" y="6356350"/>
            <a:ext cx="10163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8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AC8E33-2074-EA90-578A-F7405AC3A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423"/>
            <a:ext cx="10365971" cy="446437"/>
          </a:xfrm>
          <a:prstGeom prst="rect">
            <a:avLst/>
          </a:prstGeom>
        </p:spPr>
        <p:txBody>
          <a:bodyPr anchor="ctr" anchorCtr="0"/>
          <a:lstStyle>
            <a:lvl1pPr algn="l" rtl="0">
              <a:defRPr sz="1800" b="1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CAE6C4-F535-6871-5D74-24043215FA9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759342"/>
            <a:ext cx="10529732" cy="546911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7429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12001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6573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93FC7-E12B-4666-6E6B-9F4E446DE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00" y="163106"/>
            <a:ext cx="838200" cy="3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9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FA8-6DDC-B020-739E-F30187283F23}"/>
              </a:ext>
            </a:extLst>
          </p:cNvPr>
          <p:cNvSpPr/>
          <p:nvPr userDrawn="1"/>
        </p:nvSpPr>
        <p:spPr>
          <a:xfrm>
            <a:off x="0" y="-1"/>
            <a:ext cx="12192000" cy="5134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79E1AA-70B4-338E-8295-CB833187C84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43000" y="5427359"/>
            <a:ext cx="10515600" cy="1166949"/>
          </a:xfrm>
          <a:prstGeom prst="rect">
            <a:avLst/>
          </a:prstGeom>
        </p:spPr>
        <p:txBody>
          <a:bodyPr anchor="ctr" anchorCtr="0"/>
          <a:lstStyle>
            <a:lvl1pPr algn="ctr" rtl="0">
              <a:defRPr sz="2800" b="1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2AE9A3-80FD-7E0E-F8BF-6412F7B29D27}"/>
              </a:ext>
            </a:extLst>
          </p:cNvPr>
          <p:cNvCxnSpPr/>
          <p:nvPr userDrawn="1"/>
        </p:nvCxnSpPr>
        <p:spPr>
          <a:xfrm>
            <a:off x="0" y="5176115"/>
            <a:ext cx="7898674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5DAB66-2223-948F-AA60-8B1553111B57}"/>
              </a:ext>
            </a:extLst>
          </p:cNvPr>
          <p:cNvCxnSpPr>
            <a:cxnSpLocks/>
          </p:cNvCxnSpPr>
          <p:nvPr userDrawn="1"/>
        </p:nvCxnSpPr>
        <p:spPr>
          <a:xfrm>
            <a:off x="7898674" y="5176115"/>
            <a:ext cx="4293326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746D-5E92-F0FC-3C2A-929119018B0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293298"/>
            <a:ext cx="10529732" cy="459430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4572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9144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3716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1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69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  <p:sldLayoutId id="2147483649" r:id="rId3"/>
    <p:sldLayoutId id="2147483696" r:id="rId4"/>
    <p:sldLayoutId id="2147483695" r:id="rId5"/>
    <p:sldLayoutId id="2147483700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138FA5-6B86-2983-B279-DE3C435EA5EC}"/>
              </a:ext>
            </a:extLst>
          </p:cNvPr>
          <p:cNvSpPr txBox="1">
            <a:spLocks/>
          </p:cNvSpPr>
          <p:nvPr/>
        </p:nvSpPr>
        <p:spPr>
          <a:xfrm>
            <a:off x="10414000" y="6189098"/>
            <a:ext cx="1661106" cy="4865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Name | Affiliation</a:t>
            </a:r>
          </a:p>
          <a:p>
            <a:r>
              <a:rPr lang="en-US" sz="1400" dirty="0"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07BD20-D890-0B5D-B373-89958696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456" y="6189098"/>
            <a:ext cx="9046477" cy="5519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D21435-31B1-28E7-0B21-40E5B9521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4188" y="2139950"/>
            <a:ext cx="5157165" cy="2815166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6CD42E-DFD7-DCD1-BCC1-187327EE6A4B}"/>
              </a:ext>
            </a:extLst>
          </p:cNvPr>
          <p:cNvSpPr/>
          <p:nvPr/>
        </p:nvSpPr>
        <p:spPr>
          <a:xfrm>
            <a:off x="782532" y="1853127"/>
            <a:ext cx="6498803" cy="1093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20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Annual International Congress on</a:t>
            </a:r>
          </a:p>
          <a:p>
            <a:pPr algn="l">
              <a:lnSpc>
                <a:spcPct val="200000"/>
              </a:lnSpc>
            </a:pPr>
            <a:r>
              <a:rPr lang="en-US" sz="5400" b="1" i="0" dirty="0">
                <a:solidFill>
                  <a:srgbClr val="0E5098"/>
                </a:solidFill>
                <a:effectLst/>
                <a:latin typeface="Roboto" panose="02000000000000000000" pitchFamily="2" charset="0"/>
              </a:rPr>
              <a:t>Chemistry</a:t>
            </a:r>
          </a:p>
          <a:p>
            <a:pPr algn="l">
              <a:lnSpc>
                <a:spcPct val="200000"/>
              </a:lnSpc>
            </a:pPr>
            <a:endParaRPr lang="en-US" sz="2800" b="1" i="0" dirty="0">
              <a:solidFill>
                <a:srgbClr val="448B2B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March 27-28,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2025</a:t>
            </a:r>
          </a:p>
          <a:p>
            <a:pPr algn="l"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Oxford,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420135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2571-1795-47E6-B66A-5EB622FE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6B1EC-7F7D-BFA4-EEB5-49E58FC9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1DCE-690C-04C6-FD31-39C402C8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E4F25-BCFA-0E2B-DB0E-D76B0517ADC9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51BC25-37D9-4C42-BF56-D7C0A438C73C}"/>
              </a:ext>
            </a:extLst>
          </p:cNvPr>
          <p:cNvSpPr txBox="1"/>
          <p:nvPr/>
        </p:nvSpPr>
        <p:spPr>
          <a:xfrm>
            <a:off x="348738" y="5520126"/>
            <a:ext cx="3660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effectLst/>
                <a:latin typeface="Roboto" panose="02000000000000000000" pitchFamily="2" charset="0"/>
              </a:rPr>
              <a:t>304 North Terrace, Adelaide, SA5000, Australia</a:t>
            </a:r>
          </a:p>
          <a:p>
            <a:r>
              <a:rPr lang="en-US" sz="1100" dirty="0">
                <a:latin typeface="IRANYekan" panose="020B0506030804020204" pitchFamily="34" charset="-78"/>
                <a:cs typeface="IRANYekan" panose="020B0506030804020204" pitchFamily="34" charset="-78"/>
              </a:rPr>
              <a:t>Tel: +61 443005803</a:t>
            </a:r>
            <a:r>
              <a:rPr lang="en-US" sz="1100" b="0" i="0" dirty="0"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en-US" sz="1100" dirty="0">
                <a:latin typeface="IRANYekan" panose="020B0506030804020204" pitchFamily="34" charset="-78"/>
                <a:cs typeface="IRANYekan" panose="020B0506030804020204" pitchFamily="34" charset="-78"/>
              </a:rPr>
              <a:t>www.chemrtc.com</a:t>
            </a:r>
          </a:p>
          <a:p>
            <a:r>
              <a:rPr lang="en-US" sz="1100" dirty="0">
                <a:latin typeface="IRANYekan" panose="020B0506030804020204" pitchFamily="34" charset="-78"/>
                <a:cs typeface="IRANYekan" panose="020B0506030804020204" pitchFamily="34" charset="-78"/>
              </a:rPr>
              <a:t>info@chemrtc.com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17869-9E96-F8D0-B0EF-7B4C9D7BB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8390" y="1775782"/>
            <a:ext cx="3155220" cy="1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AAA"/>
      </a:dk2>
      <a:lt2>
        <a:srgbClr val="F26A23"/>
      </a:lt2>
      <a:accent1>
        <a:srgbClr val="005AAA"/>
      </a:accent1>
      <a:accent2>
        <a:srgbClr val="F26A23"/>
      </a:accent2>
      <a:accent3>
        <a:srgbClr val="B2B2B2"/>
      </a:accent3>
      <a:accent4>
        <a:srgbClr val="969696"/>
      </a:accent4>
      <a:accent5>
        <a:srgbClr val="808080"/>
      </a:accent5>
      <a:accent6>
        <a:srgbClr val="4D4D4D"/>
      </a:accent6>
      <a:hlink>
        <a:srgbClr val="F26A23"/>
      </a:hlink>
      <a:folHlink>
        <a:srgbClr val="F26A2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59</Words>
  <Application>Microsoft Office PowerPoint</Application>
  <PresentationFormat>Widescreen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IRANYekan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Arzpeyma Ali - Systems and Methods</dc:creator>
  <cp:lastModifiedBy>USER</cp:lastModifiedBy>
  <cp:revision>121</cp:revision>
  <dcterms:created xsi:type="dcterms:W3CDTF">2022-12-06T10:09:27Z</dcterms:created>
  <dcterms:modified xsi:type="dcterms:W3CDTF">2025-01-12T14:29:26Z</dcterms:modified>
</cp:coreProperties>
</file>